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87" r:id="rId4"/>
    <p:sldId id="288" r:id="rId5"/>
    <p:sldId id="260" r:id="rId6"/>
    <p:sldId id="259" r:id="rId7"/>
    <p:sldId id="262" r:id="rId8"/>
    <p:sldId id="264" r:id="rId9"/>
    <p:sldId id="270" r:id="rId10"/>
    <p:sldId id="266" r:id="rId11"/>
    <p:sldId id="265" r:id="rId12"/>
    <p:sldId id="283" r:id="rId13"/>
    <p:sldId id="267" r:id="rId14"/>
    <p:sldId id="273" r:id="rId15"/>
    <p:sldId id="284" r:id="rId16"/>
    <p:sldId id="285" r:id="rId17"/>
    <p:sldId id="274" r:id="rId18"/>
    <p:sldId id="275" r:id="rId19"/>
    <p:sldId id="277" r:id="rId20"/>
    <p:sldId id="276" r:id="rId21"/>
    <p:sldId id="291" r:id="rId22"/>
    <p:sldId id="290" r:id="rId23"/>
    <p:sldId id="292" r:id="rId24"/>
    <p:sldId id="289" r:id="rId25"/>
    <p:sldId id="278" r:id="rId26"/>
    <p:sldId id="279" r:id="rId27"/>
    <p:sldId id="280" r:id="rId28"/>
    <p:sldId id="286" r:id="rId29"/>
    <p:sldId id="281" r:id="rId30"/>
    <p:sldId id="28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9874" y="1354358"/>
            <a:ext cx="7772400" cy="239168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ts val="5800"/>
              </a:lnSpc>
            </a:pPr>
            <a:r>
              <a:rPr lang="ru-RU" sz="6600" b="1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Викторина</a:t>
            </a:r>
          </a:p>
          <a:p>
            <a:pPr algn="ctr">
              <a:lnSpc>
                <a:spcPts val="5800"/>
              </a:lnSpc>
            </a:pPr>
            <a:r>
              <a:rPr lang="ru-RU" sz="6600" b="1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«Наш великий, могучий</a:t>
            </a:r>
          </a:p>
          <a:p>
            <a:pPr algn="ctr">
              <a:lnSpc>
                <a:spcPts val="5800"/>
              </a:lnSpc>
            </a:pPr>
            <a:r>
              <a:rPr lang="ru-RU" sz="6600" b="1" i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anose="03010101010201010101" pitchFamily="66" charset="0"/>
                <a:ea typeface="Tahoma" panose="020B0604030504040204" pitchFamily="34" charset="0"/>
                <a:cs typeface="Tahoma" panose="020B0604030504040204" pitchFamily="34" charset="0"/>
              </a:rPr>
              <a:t>Русский язык»</a:t>
            </a:r>
            <a:endParaRPr lang="ru-RU" sz="6600" b="1" i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onotype Corsiva" panose="03010101010201010101" pitchFamily="66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39588" y="4876000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Валуйская</a:t>
            </a:r>
            <a:r>
              <a:rPr lang="ru-RU" sz="2400" b="1" dirty="0" smtClean="0"/>
              <a:t> Надежда Павловна </a:t>
            </a:r>
            <a:endParaRPr lang="ru-RU" sz="2400" b="1" dirty="0" smtClean="0"/>
          </a:p>
          <a:p>
            <a:r>
              <a:rPr lang="ru-RU" b="1" dirty="0" smtClean="0"/>
              <a:t>(</a:t>
            </a:r>
            <a:r>
              <a:rPr lang="ru-RU" b="1" dirty="0" smtClean="0"/>
              <a:t>учитель русского языка и литературы, МКОУ "СОШ №5" ст. Рождественская </a:t>
            </a:r>
            <a:r>
              <a:rPr lang="ru-RU" b="1" dirty="0" err="1" smtClean="0"/>
              <a:t>Изобильненского</a:t>
            </a:r>
            <a:r>
              <a:rPr lang="ru-RU" b="1" dirty="0" smtClean="0"/>
              <a:t> </a:t>
            </a:r>
            <a:r>
              <a:rPr lang="ru-RU" b="1" dirty="0" smtClean="0"/>
              <a:t>района)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90946"/>
            <a:ext cx="9139938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 rot="10581212" flipV="1">
            <a:off x="830913" y="478141"/>
            <a:ext cx="5440934" cy="338411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6. Игра с болельщиками</a:t>
            </a:r>
          </a:p>
          <a:p>
            <a:r>
              <a:rPr lang="ru-RU" sz="5400" b="1" dirty="0" smtClean="0">
                <a:solidFill>
                  <a:srgbClr val="C00000"/>
                </a:solidFill>
              </a:rPr>
              <a:t>«Загадка сладка» </a:t>
            </a:r>
          </a:p>
        </p:txBody>
      </p:sp>
      <p:pic>
        <p:nvPicPr>
          <p:cNvPr id="2050" name="Picture 2" descr="H:\Неделя рус.лит\НЕДЕЛЯ-2015г\картинки недели\hEhnhDRqDt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1565" y="2336531"/>
            <a:ext cx="3978373" cy="423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55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45473"/>
            <a:ext cx="9139938" cy="6858000"/>
          </a:xfrm>
          <a:prstGeom prst="rect">
            <a:avLst/>
          </a:prstGeom>
        </p:spPr>
      </p:pic>
      <p:pic>
        <p:nvPicPr>
          <p:cNvPr id="4098" name="Picture 2" descr="C:\Users\USER\Desktop\Неделя рус.лит\неделя\картинки недели\всеросс методическая мастерская 240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0892" y="0"/>
            <a:ext cx="2353108" cy="313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230981" y="-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5. Игра «Найди лишнее»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09" y="1990865"/>
            <a:ext cx="586047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/>
              <a:t>Имя           </a:t>
            </a:r>
            <a:r>
              <a:rPr lang="ru-RU" sz="5400" b="1" dirty="0" smtClean="0"/>
              <a:t>Луна</a:t>
            </a:r>
            <a:endParaRPr lang="ru-RU" sz="5400" b="1" dirty="0"/>
          </a:p>
          <a:p>
            <a:pPr algn="ctr"/>
            <a:r>
              <a:rPr lang="ru-RU" sz="5400" b="1" dirty="0"/>
              <a:t>Мама        </a:t>
            </a:r>
            <a:r>
              <a:rPr lang="ru-RU" sz="5400" b="1" dirty="0" smtClean="0"/>
              <a:t>Налим</a:t>
            </a:r>
            <a:endParaRPr lang="ru-RU" sz="5400" b="1" dirty="0"/>
          </a:p>
          <a:p>
            <a:pPr algn="ctr"/>
            <a:r>
              <a:rPr lang="ru-RU" sz="5400" b="1" dirty="0"/>
              <a:t>Лимон       </a:t>
            </a:r>
            <a:r>
              <a:rPr lang="ru-RU" sz="5400" b="1" dirty="0" smtClean="0"/>
              <a:t>Номер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427730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789" y="1609169"/>
            <a:ext cx="7294420" cy="5133108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 rot="10800000" flipV="1">
            <a:off x="1368706" y="475061"/>
            <a:ext cx="4426527" cy="22682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400" b="1" dirty="0" smtClean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62544" y="644236"/>
            <a:ext cx="58812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капитанов. 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:\Неделя рус.лит\НЕДЕЛЯ-2015г\картинки недели\0_a136b_6d0de70c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2874" y="1879332"/>
            <a:ext cx="5340926" cy="486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85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45473"/>
            <a:ext cx="9139938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4819" y="-14547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>
                <a:solidFill>
                  <a:srgbClr val="C00000"/>
                </a:solidFill>
              </a:rPr>
              <a:t>8</a:t>
            </a:r>
            <a:r>
              <a:rPr lang="ru-RU" sz="4400" b="1" dirty="0" smtClean="0">
                <a:solidFill>
                  <a:srgbClr val="C00000"/>
                </a:solidFill>
              </a:rPr>
              <a:t>. «Половинки» </a:t>
            </a:r>
          </a:p>
        </p:txBody>
      </p:sp>
      <p:pic>
        <p:nvPicPr>
          <p:cNvPr id="5122" name="Picture 2" descr="C:\Users\USER\Desktop\Неделя рус.лит\неделя\картинки недели\1219771803_shokola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0927" y="935181"/>
            <a:ext cx="3995604" cy="577734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4819" y="1298368"/>
            <a:ext cx="5942717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Аршин </a:t>
            </a:r>
            <a:r>
              <a:rPr lang="ru-RU" sz="3600" b="1" dirty="0" smtClean="0">
                <a:solidFill>
                  <a:srgbClr val="7030A0"/>
                </a:solidFill>
              </a:rPr>
              <a:t>проглотить -</a:t>
            </a:r>
          </a:p>
          <a:p>
            <a:endParaRPr lang="ru-RU" sz="3600" b="1" dirty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После </a:t>
            </a:r>
            <a:r>
              <a:rPr lang="ru-RU" sz="3600" b="1" dirty="0">
                <a:solidFill>
                  <a:srgbClr val="7030A0"/>
                </a:solidFill>
              </a:rPr>
              <a:t>дождичка в </a:t>
            </a:r>
            <a:r>
              <a:rPr lang="ru-RU" sz="3600" b="1" dirty="0" smtClean="0">
                <a:solidFill>
                  <a:srgbClr val="7030A0"/>
                </a:solidFill>
              </a:rPr>
              <a:t>четверг - </a:t>
            </a:r>
            <a:endParaRPr lang="ru-RU" sz="3600" b="1" dirty="0">
              <a:solidFill>
                <a:srgbClr val="7030A0"/>
              </a:solidFill>
            </a:endParaRPr>
          </a:p>
          <a:p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На всех парусах  – </a:t>
            </a:r>
          </a:p>
          <a:p>
            <a:endParaRPr lang="ru-RU" sz="3600" b="1" dirty="0">
              <a:solidFill>
                <a:srgbClr val="7030A0"/>
              </a:solidFill>
            </a:endParaRPr>
          </a:p>
          <a:p>
            <a:r>
              <a:rPr lang="ru-RU" sz="3600" b="1" dirty="0">
                <a:solidFill>
                  <a:srgbClr val="7030A0"/>
                </a:solidFill>
              </a:rPr>
              <a:t>Скатертью дорога -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24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9. Игра с болельщиками</a:t>
            </a:r>
          </a:p>
        </p:txBody>
      </p:sp>
      <p:pic>
        <p:nvPicPr>
          <p:cNvPr id="5122" name="Picture 2" descr="C:\Users\USER\Desktop\0_6d23a_c1bb0d6a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3754" y="1553292"/>
            <a:ext cx="3878192" cy="420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26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070" y="365126"/>
            <a:ext cx="809128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10.УГАДАЙ ФРАЗЕОЛОГИЗМ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Фразеологизм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818" y="1789043"/>
            <a:ext cx="3843130" cy="4002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5" descr="Фразеологизм 8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5009" y="1762539"/>
            <a:ext cx="4253948" cy="3763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11. Игра с болельщиками</a:t>
            </a:r>
          </a:p>
        </p:txBody>
      </p:sp>
      <p:pic>
        <p:nvPicPr>
          <p:cNvPr id="1027" name="Picture 1" descr="AN00790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8887" y="1775792"/>
            <a:ext cx="4156926" cy="361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26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12. Конкурс «Отгадай ребусы»</a:t>
            </a:r>
          </a:p>
        </p:txBody>
      </p:sp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033" y="1575593"/>
            <a:ext cx="8634112" cy="341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683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4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578" y="1677265"/>
            <a:ext cx="7813021" cy="321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409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22" y="2014249"/>
            <a:ext cx="7773897" cy="338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511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5006" y="207818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1436" y="1911926"/>
            <a:ext cx="656705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ЭПИГРАФ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Язык</a:t>
            </a:r>
            <a:r>
              <a:rPr lang="ru-RU" sz="3200" b="1" dirty="0">
                <a:solidFill>
                  <a:srgbClr val="C00000"/>
                </a:solidFill>
              </a:rPr>
              <a:t>, великолепный наш язык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Речное и степное в нём раздолье,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В нём клёкоты орла и волчий рык,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 Напев, и звон, и ладан богомолья. 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/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К. Д. </a:t>
            </a:r>
            <a:r>
              <a:rPr lang="ru-RU" sz="3200" b="1" dirty="0">
                <a:solidFill>
                  <a:srgbClr val="C00000"/>
                </a:solidFill>
              </a:rPr>
              <a:t>Бальмонт</a:t>
            </a: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USER\Desktop\Znayka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5788" y="0"/>
            <a:ext cx="2377827" cy="255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828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346" y="1952697"/>
            <a:ext cx="7007870" cy="266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993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1026" name="Picture 2" descr="Ребусы с ответ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283" y="1891145"/>
            <a:ext cx="8333990" cy="382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448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2050" name="Picture 2" descr="Ребусы с ответ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560" y="1808018"/>
            <a:ext cx="9005454" cy="378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532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3074" name="Picture 2" descr="Ребусы с ответ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568" y="1517073"/>
            <a:ext cx="7906119" cy="367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521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4098" name="Picture 2" descr="Ребусы с ответа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873" y="1714219"/>
            <a:ext cx="7638072" cy="387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538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9074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180" y="1723303"/>
            <a:ext cx="9251238" cy="351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296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 Конкурс «Отгадай ребусы»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4396" y="2284411"/>
            <a:ext cx="9688970" cy="3679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341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848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13. Игра «</a:t>
            </a:r>
            <a:r>
              <a:rPr lang="ru-RU" sz="4400" b="1" dirty="0" err="1" smtClean="0">
                <a:solidFill>
                  <a:srgbClr val="C00000"/>
                </a:solidFill>
              </a:rPr>
              <a:t>Анограммы</a:t>
            </a:r>
            <a:r>
              <a:rPr lang="ru-RU" sz="4400" b="1" dirty="0" smtClean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4563" y="1369727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Колос-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Исток-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Сон-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Сила-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Атлас-</a:t>
            </a:r>
          </a:p>
          <a:p>
            <a:r>
              <a:rPr lang="ru-RU" sz="4800" b="1" dirty="0">
                <a:solidFill>
                  <a:srgbClr val="7030A0"/>
                </a:solidFill>
              </a:rPr>
              <a:t>Товар-</a:t>
            </a:r>
          </a:p>
        </p:txBody>
      </p:sp>
      <p:pic>
        <p:nvPicPr>
          <p:cNvPr id="7" name="Picture 2" descr="C:\Program Files (x86)\Microsoft Office\MEDIA\CAGCAT10\j029770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0926" y="2032727"/>
            <a:ext cx="3803073" cy="46798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32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11. Игра с болельщиками</a:t>
            </a:r>
          </a:p>
        </p:txBody>
      </p:sp>
      <p:pic>
        <p:nvPicPr>
          <p:cNvPr id="2050" name="Picture 2" descr="j04345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1" y="1881809"/>
            <a:ext cx="4518990" cy="3723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26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14. Заключение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68417" y="1404731"/>
            <a:ext cx="42672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Если ты хочешь судьбу переспорить,</a:t>
            </a:r>
          </a:p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Если ты ищешь отрады цветник,</a:t>
            </a:r>
          </a:p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Если нуждаешься в твердой опоре,</a:t>
            </a:r>
          </a:p>
          <a:p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Выучи русский язык!</a:t>
            </a:r>
          </a:p>
        </p:txBody>
      </p:sp>
      <p:pic>
        <p:nvPicPr>
          <p:cNvPr id="4098" name="Picture 2" descr="C:\Users\USER\Desktop\83f2be4c5335f7f9bbdec1f8d1419f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067" y="1745673"/>
            <a:ext cx="3601764" cy="436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795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680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20679470">
            <a:off x="1101436" y="2514600"/>
            <a:ext cx="610985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Главный гость сегодня – его величество Русский язык. Могуч и прекрасен русский язык</a:t>
            </a:r>
            <a:endParaRPr lang="ru-RU" sz="3200" b="1" dirty="0">
              <a:solidFill>
                <a:srgbClr val="C00000"/>
              </a:solidFill>
            </a:endParaRP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:\Неделя рус.лит\НЕДЕЛЯ-2015г\картинки недели\1414475436_167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1680" y="0"/>
            <a:ext cx="5287916" cy="225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87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0" y="-145473"/>
            <a:ext cx="9139938" cy="6858000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07219" y="69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12. Итоги. Награждение команд.</a:t>
            </a:r>
          </a:p>
        </p:txBody>
      </p:sp>
      <p:pic>
        <p:nvPicPr>
          <p:cNvPr id="18434" name="Picture 2" descr="C:\Users\USER\Desktop\Неделя рус.лит\неделя\картинки недели\14023_html_m2288f92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0929" y="1332490"/>
            <a:ext cx="4991944" cy="486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604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680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63782" y="789709"/>
            <a:ext cx="667096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ИГРАЮТ 2 КОМАНДЫ: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«ЗНАЙКИ» и « УМНИКИ»</a:t>
            </a:r>
            <a:endParaRPr lang="ru-RU" sz="3600" b="1" dirty="0">
              <a:solidFill>
                <a:srgbClr val="C00000"/>
              </a:solidFill>
            </a:endParaRP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:\Неделя рус.лит\НЕДЕЛЯ-2015г\Эмблемы\Умники и Знайки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82091"/>
            <a:ext cx="3943777" cy="411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Неделя рус.лит\НЕДЕЛЯ-2015г\Эмблемы\Умники и Знайки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3986" y="2182091"/>
            <a:ext cx="4010014" cy="411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988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43052"/>
            <a:ext cx="8354291" cy="626850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35181" y="661147"/>
            <a:ext cx="739832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П</a:t>
            </a:r>
            <a:r>
              <a:rPr lang="ru-RU" sz="4000" b="1" dirty="0" smtClean="0">
                <a:solidFill>
                  <a:srgbClr val="C00000"/>
                </a:solidFill>
              </a:rPr>
              <a:t>равила </a:t>
            </a:r>
            <a:r>
              <a:rPr lang="ru-RU" sz="4000" b="1" dirty="0">
                <a:solidFill>
                  <a:srgbClr val="C00000"/>
                </a:solidFill>
              </a:rPr>
              <a:t>игры.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1. На обсуждение вопроса даётся время.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2. До истечения этого времени команда должна найти ответ, а капитан - поднять руку.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3. Капитан решает вопрос о том, кто будет отвечать.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4. Если команда даёт неправильный ответ, у другой команды есть время на обсуждения.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70067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10800000" flipV="1">
            <a:off x="0" y="0"/>
            <a:ext cx="86036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5400" b="1" dirty="0" smtClean="0">
                <a:solidFill>
                  <a:srgbClr val="C00000"/>
                </a:solidFill>
              </a:rPr>
              <a:t>Разминка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>
                <a:solidFill>
                  <a:srgbClr val="C00000"/>
                </a:solidFill>
              </a:rPr>
              <a:t>«Вопрос-ответ» </a:t>
            </a:r>
            <a:r>
              <a:rPr lang="ru-RU" sz="2400" b="1" dirty="0">
                <a:solidFill>
                  <a:srgbClr val="C00000"/>
                </a:solidFill>
              </a:rPr>
              <a:t> 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236" y="1677521"/>
            <a:ext cx="6743466" cy="5174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247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45473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119745"/>
            <a:ext cx="91440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2. Игра </a:t>
            </a: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4400" b="1" dirty="0" smtClean="0">
                <a:solidFill>
                  <a:srgbClr val="C00000"/>
                </a:solidFill>
              </a:rPr>
              <a:t>Волшебный круг</a:t>
            </a: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4400" b="1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7030A0"/>
                </a:solidFill>
              </a:rPr>
              <a:t>Я </a:t>
            </a:r>
            <a:r>
              <a:rPr lang="ru-RU" sz="3200" dirty="0">
                <a:solidFill>
                  <a:srgbClr val="7030A0"/>
                </a:solidFill>
              </a:rPr>
              <a:t>Р М О С Т О Л Ь К О Т И К У С О К О Л О С Ь Я</a:t>
            </a:r>
          </a:p>
          <a:p>
            <a:pPr marL="228600"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  <p:pic>
        <p:nvPicPr>
          <p:cNvPr id="3074" name="Picture 2" descr="j04348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0509" y="-145473"/>
            <a:ext cx="2796208" cy="2305878"/>
          </a:xfrm>
          <a:prstGeom prst="rect">
            <a:avLst/>
          </a:prstGeom>
          <a:noFill/>
        </p:spPr>
      </p:pic>
      <p:pic>
        <p:nvPicPr>
          <p:cNvPr id="3" name="Picture 2" descr="C:\Users\USER\Desktop\y-dlja-komand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05300"/>
            <a:ext cx="25400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819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182" y="0"/>
            <a:ext cx="9139938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104159" y="0"/>
            <a:ext cx="7886700" cy="18577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solidFill>
                  <a:srgbClr val="C00000"/>
                </a:solidFill>
              </a:rPr>
              <a:t>3. Конкурс </a:t>
            </a:r>
          </a:p>
          <a:p>
            <a:r>
              <a:rPr lang="ru-RU" sz="4400" b="1" dirty="0" smtClean="0">
                <a:solidFill>
                  <a:srgbClr val="C00000"/>
                </a:solidFill>
              </a:rPr>
              <a:t>«Весёлая грамматика»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endParaRPr lang="ru-RU" sz="44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61059" y="1236732"/>
            <a:ext cx="3886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5400" b="1" dirty="0" smtClean="0">
                <a:solidFill>
                  <a:srgbClr val="0070C0"/>
                </a:solidFill>
              </a:rPr>
              <a:t>Лу </a:t>
            </a:r>
            <a:r>
              <a:rPr lang="ru-RU" sz="5400" b="1" dirty="0" err="1" smtClean="0">
                <a:solidFill>
                  <a:srgbClr val="0070C0"/>
                </a:solidFill>
              </a:rPr>
              <a:t>мон</a:t>
            </a:r>
            <a:r>
              <a:rPr lang="ru-RU" sz="5400" b="1" dirty="0" smtClean="0">
                <a:solidFill>
                  <a:srgbClr val="0070C0"/>
                </a:solidFill>
              </a:rPr>
              <a:t> ли но </a:t>
            </a:r>
            <a:r>
              <a:rPr lang="ru-RU" sz="5400" b="1" dirty="0" err="1" smtClean="0">
                <a:solidFill>
                  <a:srgbClr val="0070C0"/>
                </a:solidFill>
              </a:rPr>
              <a:t>ня</a:t>
            </a:r>
            <a:r>
              <a:rPr lang="ru-RU" sz="5400" b="1" dirty="0" smtClean="0">
                <a:solidFill>
                  <a:srgbClr val="0070C0"/>
                </a:solidFill>
              </a:rPr>
              <a:t> на ре мер </a:t>
            </a:r>
            <a:r>
              <a:rPr lang="ru-RU" sz="5400" b="1" dirty="0" err="1" smtClean="0">
                <a:solidFill>
                  <a:srgbClr val="0070C0"/>
                </a:solidFill>
              </a:rPr>
              <a:t>ма</a:t>
            </a:r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5400" b="1" dirty="0" err="1" smtClean="0">
                <a:solidFill>
                  <a:srgbClr val="0070C0"/>
                </a:solidFill>
              </a:rPr>
              <a:t>ня</a:t>
            </a:r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5400" b="1" dirty="0" err="1" smtClean="0">
                <a:solidFill>
                  <a:srgbClr val="0070C0"/>
                </a:solidFill>
              </a:rPr>
              <a:t>мо</a:t>
            </a:r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5400" b="1" dirty="0" err="1" smtClean="0">
                <a:solidFill>
                  <a:srgbClr val="0070C0"/>
                </a:solidFill>
              </a:rPr>
              <a:t>ма</a:t>
            </a:r>
            <a:endParaRPr lang="ru-RU" sz="54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80560" y="163068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59680" y="163068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38800" y="163068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33160" y="163068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04360" y="230124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13960" y="230124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608320" y="230124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202680" y="230124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36720" y="316992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831080" y="316992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440680" y="316992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035040" y="316992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644640" y="3169920"/>
            <a:ext cx="594360" cy="426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655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45473"/>
            <a:ext cx="9139938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86" y="4572373"/>
            <a:ext cx="2788979" cy="2140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68927" y="326591"/>
            <a:ext cx="8375073" cy="8164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>
                <a:solidFill>
                  <a:srgbClr val="C00000"/>
                </a:solidFill>
              </a:rPr>
              <a:t>4</a:t>
            </a:r>
            <a:r>
              <a:rPr lang="ru-RU" sz="4400" b="1" dirty="0" smtClean="0">
                <a:solidFill>
                  <a:srgbClr val="C00000"/>
                </a:solidFill>
              </a:rPr>
              <a:t>. Игра «СЛОВО- ЗМЕЙКА»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0817" y="1641764"/>
            <a:ext cx="70034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За 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>
                <a:solidFill>
                  <a:srgbClr val="7030A0"/>
                </a:solidFill>
              </a:rPr>
              <a:t>две минуты нужно записать </a:t>
            </a:r>
            <a:r>
              <a:rPr lang="ru-RU" sz="3200" dirty="0" smtClean="0">
                <a:solidFill>
                  <a:srgbClr val="7030A0"/>
                </a:solidFill>
              </a:rPr>
              <a:t>слова </a:t>
            </a:r>
            <a:r>
              <a:rPr lang="ru-RU" sz="3200" dirty="0">
                <a:solidFill>
                  <a:srgbClr val="7030A0"/>
                </a:solidFill>
              </a:rPr>
              <a:t>в таком порядке, чтобы второе слово начиналось с последней буквы первого слова (например, адрес-салют-тетрадь). </a:t>
            </a:r>
            <a:endParaRPr lang="ru-RU" sz="3200" dirty="0" smtClean="0">
              <a:solidFill>
                <a:srgbClr val="7030A0"/>
              </a:solidFill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Слова:   </a:t>
            </a:r>
            <a:r>
              <a:rPr lang="ru-RU" sz="3200" dirty="0">
                <a:solidFill>
                  <a:srgbClr val="C00000"/>
                </a:solidFill>
              </a:rPr>
              <a:t>робот и ролик. </a:t>
            </a:r>
          </a:p>
        </p:txBody>
      </p:sp>
    </p:spTree>
    <p:extLst>
      <p:ext uri="{BB962C8B-B14F-4D97-AF65-F5344CB8AC3E}">
        <p14:creationId xmlns:p14="http://schemas.microsoft.com/office/powerpoint/2010/main" xmlns="" val="295034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</TotalTime>
  <Words>345</Words>
  <Application>Microsoft Office PowerPoint</Application>
  <PresentationFormat>Экран (4:3)</PresentationFormat>
  <Paragraphs>68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10.УГАДАЙ ФРАЗЕОЛОГИЗМ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</cp:lastModifiedBy>
  <cp:revision>55</cp:revision>
  <dcterms:created xsi:type="dcterms:W3CDTF">2013-11-19T05:52:05Z</dcterms:created>
  <dcterms:modified xsi:type="dcterms:W3CDTF">2015-12-06T05:04:37Z</dcterms:modified>
</cp:coreProperties>
</file>